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10" r:id="rId29"/>
    <p:sldId id="288" r:id="rId30"/>
    <p:sldId id="303" r:id="rId31"/>
    <p:sldId id="319" r:id="rId32"/>
    <p:sldId id="304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1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4173</TotalTime>
  <Words>999</Words>
  <Application>Microsoft Macintosh PowerPoint</Application>
  <PresentationFormat>Widescreen</PresentationFormat>
  <Paragraphs>154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255</cp:revision>
  <dcterms:created xsi:type="dcterms:W3CDTF">2022-06-17T15:35:12Z</dcterms:created>
  <dcterms:modified xsi:type="dcterms:W3CDTF">2024-07-04T02:45:28Z</dcterms:modified>
  <cp:category/>
</cp:coreProperties>
</file>